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9144000" cy="6858000" type="screen4x3"/>
  <p:notesSz cx="987425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87" autoAdjust="0"/>
  </p:normalViewPr>
  <p:slideViewPr>
    <p:cSldViewPr>
      <p:cViewPr>
        <p:scale>
          <a:sx n="69" d="100"/>
          <a:sy n="69" d="100"/>
        </p:scale>
        <p:origin x="-6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48472-4993-4CB2-9BCB-5D041315DC1A}" type="datetimeFigureOut">
              <a:rPr kumimoji="1" lang="ja-JP" altLang="en-US" smtClean="0"/>
              <a:pPr/>
              <a:t>2012/6/17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3123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001D7-1884-4CE0-A68B-E93CC30BA94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6808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AD5CE-1726-4008-9C2B-040F2FAE67F4}" type="datetimeFigureOut">
              <a:rPr kumimoji="1" lang="ja-JP" altLang="en-US" smtClean="0"/>
              <a:pPr/>
              <a:t>2012/6/17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22625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57550"/>
            <a:ext cx="7899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783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763" y="6513513"/>
            <a:ext cx="42799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06150-6EBF-4690-99DF-706D2317DA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9570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06150-6EBF-4690-99DF-706D2317DA3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2930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06150-6EBF-4690-99DF-706D2317DA3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0239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2012/6/17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0ED720-0104-4369-84BC-D37694168613}" type="datetimeFigureOut">
              <a:rPr kumimoji="1" lang="ja-JP" altLang="en-US" smtClean="0"/>
              <a:pPr/>
              <a:t>2012/6/17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2012/6/17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2012/6/17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0ED720-0104-4369-84BC-D37694168613}" type="datetimeFigureOut">
              <a:rPr kumimoji="1" lang="ja-JP" altLang="en-US" smtClean="0"/>
              <a:pPr/>
              <a:t>2012/6/17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2012/6/17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0ED720-0104-4369-84BC-D37694168613}" type="datetimeFigureOut">
              <a:rPr kumimoji="1" lang="ja-JP" altLang="en-US" smtClean="0"/>
              <a:pPr/>
              <a:t>2012/6/17</a:t>
            </a:fld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0ED720-0104-4369-84BC-D37694168613}" type="datetimeFigureOut">
              <a:rPr kumimoji="1" lang="ja-JP" altLang="en-US" smtClean="0"/>
              <a:pPr/>
              <a:t>2012/6/17</a:t>
            </a:fld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2012/6/17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47900" y="3645024"/>
            <a:ext cx="6172200" cy="2304256"/>
          </a:xfrm>
        </p:spPr>
        <p:txBody>
          <a:bodyPr>
            <a:noAutofit/>
          </a:bodyPr>
          <a:lstStyle/>
          <a:p>
            <a:pPr algn="ctr"/>
            <a:r>
              <a:rPr lang="en-US" altLang="ja-JP" sz="4400" dirty="0" smtClean="0"/>
              <a:t>Proposal to host </a:t>
            </a:r>
            <a:br>
              <a:rPr lang="en-US" altLang="ja-JP" sz="4400" dirty="0" smtClean="0"/>
            </a:br>
            <a:r>
              <a:rPr kumimoji="1" lang="en-US" altLang="ja-JP" sz="4400" dirty="0" smtClean="0"/>
              <a:t>SOCG 2014 </a:t>
            </a:r>
            <a:br>
              <a:rPr kumimoji="1" lang="en-US" altLang="ja-JP" sz="4400" dirty="0" smtClean="0"/>
            </a:br>
            <a:r>
              <a:rPr lang="en-US" altLang="ja-JP" sz="4400" dirty="0" smtClean="0"/>
              <a:t>in KYOTO, JAPAN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51720" y="6134472"/>
            <a:ext cx="6172200" cy="723528"/>
          </a:xfrm>
        </p:spPr>
        <p:txBody>
          <a:bodyPr/>
          <a:lstStyle/>
          <a:p>
            <a:pPr algn="ctr"/>
            <a:r>
              <a:rPr lang="en-US" altLang="ja-JP" dirty="0" smtClean="0"/>
              <a:t>The 30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ACM Symposium on Computational Geometry 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536" y="0"/>
            <a:ext cx="4283968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5" y="5353"/>
            <a:ext cx="4793577" cy="31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78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   Plan 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 </a:t>
            </a:r>
            <a:r>
              <a:rPr lang="en-US" altLang="ja-JP" sz="2800" dirty="0" smtClean="0"/>
              <a:t>Place:    Kyoto, Japan  </a:t>
            </a:r>
          </a:p>
          <a:p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Date :  June </a:t>
            </a:r>
            <a:r>
              <a:rPr lang="en-US" altLang="ja-JP" sz="2800" dirty="0"/>
              <a:t>9</a:t>
            </a:r>
            <a:r>
              <a:rPr kumimoji="1" lang="en-US" altLang="ja-JP" sz="2800" dirty="0" smtClean="0"/>
              <a:t>(</a:t>
            </a:r>
            <a:r>
              <a:rPr lang="en-US" altLang="ja-JP" sz="2800" dirty="0" smtClean="0"/>
              <a:t>Mon</a:t>
            </a:r>
            <a:r>
              <a:rPr kumimoji="1" lang="en-US" altLang="ja-JP" sz="2800" dirty="0" smtClean="0"/>
              <a:t>)-1</a:t>
            </a:r>
            <a:r>
              <a:rPr lang="en-US" altLang="ja-JP" sz="2800" dirty="0"/>
              <a:t>1</a:t>
            </a:r>
            <a:r>
              <a:rPr kumimoji="1" lang="en-US" altLang="ja-JP" sz="2800" dirty="0" smtClean="0"/>
              <a:t>(Wed) </a:t>
            </a:r>
          </a:p>
          <a:p>
            <a:pPr lvl="1"/>
            <a:r>
              <a:rPr lang="en-US" altLang="ja-JP" sz="2800" dirty="0" smtClean="0"/>
              <a:t>Tentative</a:t>
            </a:r>
          </a:p>
          <a:p>
            <a:r>
              <a:rPr kumimoji="1" lang="en-US" altLang="ja-JP" sz="2800" dirty="0" smtClean="0"/>
              <a:t>Venue:  Kyoto University Centennial Memorial Hall</a:t>
            </a:r>
          </a:p>
          <a:p>
            <a:r>
              <a:rPr lang="en-US" altLang="ja-JP" sz="2800" dirty="0" smtClean="0"/>
              <a:t>Local organizers:</a:t>
            </a:r>
          </a:p>
          <a:p>
            <a:pPr lvl="1"/>
            <a:r>
              <a:rPr kumimoji="1" lang="en-US" altLang="ja-JP" sz="2800" dirty="0" smtClean="0"/>
              <a:t>Tetsuo Asano     (JAIST)</a:t>
            </a:r>
          </a:p>
          <a:p>
            <a:pPr lvl="1"/>
            <a:r>
              <a:rPr lang="en-US" altLang="ja-JP" sz="2800" dirty="0" smtClean="0"/>
              <a:t>David   Avis</a:t>
            </a:r>
            <a:r>
              <a:rPr lang="ja-JP" altLang="en-US" sz="2800" dirty="0"/>
              <a:t> </a:t>
            </a:r>
            <a:r>
              <a:rPr lang="ja-JP" altLang="en-US" sz="2800" dirty="0" smtClean="0"/>
              <a:t>       </a:t>
            </a:r>
            <a:r>
              <a:rPr lang="en-US" altLang="ja-JP" sz="2800" dirty="0" smtClean="0"/>
              <a:t>(Kyoto, McGill)</a:t>
            </a:r>
            <a:endParaRPr kumimoji="1" lang="en-US" altLang="ja-JP" sz="2800" dirty="0" smtClean="0"/>
          </a:p>
          <a:p>
            <a:pPr lvl="1"/>
            <a:r>
              <a:rPr lang="en-US" altLang="ja-JP" sz="2800" dirty="0" smtClean="0"/>
              <a:t>Naoki   Katoh     (Kyoto)</a:t>
            </a:r>
          </a:p>
          <a:p>
            <a:pPr lvl="1"/>
            <a:r>
              <a:rPr kumimoji="1" lang="en-US" altLang="ja-JP" sz="2800" dirty="0" smtClean="0"/>
              <a:t>Takeshi Tokuyama (Tohoku)</a:t>
            </a:r>
            <a:endParaRPr kumimoji="1" lang="ja-JP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993" y="30403"/>
            <a:ext cx="2812968" cy="253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732240" y="18448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Kyoto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580112" y="3717032"/>
            <a:ext cx="2880320" cy="2872333"/>
            <a:chOff x="6084168" y="3985667"/>
            <a:chExt cx="2880320" cy="28723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5356211"/>
              <a:ext cx="1077314" cy="1375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006" y="3985667"/>
              <a:ext cx="1154386" cy="1387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427" y="5356211"/>
              <a:ext cx="1042909" cy="1501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6084168" y="6731859"/>
              <a:ext cx="2880320" cy="1261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003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98195" y="296642"/>
            <a:ext cx="580356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              KYOTO CITY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old capital  (794-1603) of Japan</a:t>
            </a:r>
          </a:p>
          <a:p>
            <a:r>
              <a:rPr lang="en-US" altLang="ja-JP" dirty="0"/>
              <a:t>A </a:t>
            </a:r>
            <a:r>
              <a:rPr lang="en-US" altLang="ja-JP" dirty="0" smtClean="0"/>
              <a:t>very</a:t>
            </a:r>
            <a:r>
              <a:rPr lang="ja-JP" altLang="en-US" dirty="0" smtClean="0"/>
              <a:t> </a:t>
            </a:r>
            <a:r>
              <a:rPr lang="en-US" altLang="ja-JP" dirty="0" smtClean="0"/>
              <a:t>attractive city to visit</a:t>
            </a:r>
          </a:p>
          <a:p>
            <a:pPr lvl="1"/>
            <a:r>
              <a:rPr lang="en-US" altLang="ja-JP" dirty="0" smtClean="0"/>
              <a:t>City with old Japanese atmosphere</a:t>
            </a:r>
          </a:p>
          <a:p>
            <a:pPr lvl="1"/>
            <a:r>
              <a:rPr lang="en-US" altLang="ja-JP" dirty="0"/>
              <a:t> 17 </a:t>
            </a:r>
            <a:r>
              <a:rPr lang="en-US" altLang="ja-JP" dirty="0" smtClean="0"/>
              <a:t>UNESCO  world heritage sites </a:t>
            </a:r>
          </a:p>
          <a:p>
            <a:pPr lvl="1"/>
            <a:r>
              <a:rPr lang="en-US" altLang="ja-JP" dirty="0" smtClean="0"/>
              <a:t> Good foods, excellent transportation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Comfortable to stay  (I was born there)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6642"/>
            <a:ext cx="2665694" cy="198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84874"/>
            <a:ext cx="2665694" cy="198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1"/>
            <a:ext cx="2018459" cy="26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4924" y="4365104"/>
            <a:ext cx="2695508" cy="201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07008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49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1744"/>
            <a:ext cx="5027290" cy="656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2573" y="291744"/>
            <a:ext cx="1370874" cy="157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9591" y="2132856"/>
            <a:ext cx="1393856" cy="159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9403" y="1077980"/>
            <a:ext cx="1503667" cy="172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7511" y="3356992"/>
            <a:ext cx="1552063" cy="178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9591" y="5165878"/>
            <a:ext cx="3079624" cy="14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1091" y="5446010"/>
            <a:ext cx="2952328" cy="13849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17 </a:t>
            </a:r>
            <a:r>
              <a:rPr lang="en-US" altLang="ja-JP" sz="2800" dirty="0" smtClean="0"/>
              <a:t>UNESCO world </a:t>
            </a:r>
            <a:r>
              <a:rPr kumimoji="1" lang="en-US" altLang="ja-JP" sz="2800" dirty="0" smtClean="0"/>
              <a:t>heritage sites in Kyoto </a:t>
            </a:r>
            <a:endParaRPr kumimoji="1" lang="ja-JP" altLang="en-US" sz="2800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3129926" y="863843"/>
            <a:ext cx="24226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4100" idx="1"/>
          </p:cNvCxnSpPr>
          <p:nvPr/>
        </p:nvCxnSpPr>
        <p:spPr>
          <a:xfrm flipH="1" flipV="1">
            <a:off x="3995936" y="1772816"/>
            <a:ext cx="1533655" cy="1159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4997907" y="1940377"/>
            <a:ext cx="20896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4103" idx="1"/>
          </p:cNvCxnSpPr>
          <p:nvPr/>
        </p:nvCxnSpPr>
        <p:spPr>
          <a:xfrm flipH="1" flipV="1">
            <a:off x="4644008" y="3574872"/>
            <a:ext cx="2443503" cy="672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>
            <a:off x="3945013" y="1919270"/>
            <a:ext cx="36004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2195736" y="1340768"/>
            <a:ext cx="3356837" cy="3825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755399" y="2099290"/>
            <a:ext cx="88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SOCG Venue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4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479798" cy="810344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  Venue &amp; accommodation</a:t>
            </a:r>
            <a:endParaRPr kumimoji="1" lang="ja-JP" alt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310" y="404664"/>
            <a:ext cx="2959086" cy="197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704856" cy="568518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Kyoto University </a:t>
            </a:r>
          </a:p>
          <a:p>
            <a:pPr lvl="1"/>
            <a:r>
              <a:rPr kumimoji="1" lang="en-US" altLang="ja-JP" dirty="0" smtClean="0"/>
              <a:t>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oldest university in Japan</a:t>
            </a:r>
          </a:p>
          <a:p>
            <a:r>
              <a:rPr lang="en-US" altLang="ja-JP" dirty="0" smtClean="0"/>
              <a:t>Centennial </a:t>
            </a:r>
            <a:r>
              <a:rPr kumimoji="1" lang="en-US" altLang="ja-JP" dirty="0" smtClean="0"/>
              <a:t> memorial hall</a:t>
            </a:r>
          </a:p>
          <a:p>
            <a:pPr lvl="1"/>
            <a:r>
              <a:rPr lang="en-US" altLang="ja-JP" dirty="0" smtClean="0"/>
              <a:t>At the main gate of the main campus </a:t>
            </a:r>
            <a:endParaRPr lang="en-US" altLang="ja-JP" dirty="0"/>
          </a:p>
          <a:p>
            <a:r>
              <a:rPr kumimoji="1" lang="en-US" altLang="ja-JP" dirty="0" smtClean="0"/>
              <a:t>Accommodation </a:t>
            </a:r>
          </a:p>
          <a:p>
            <a:pPr lvl="1"/>
            <a:r>
              <a:rPr lang="en-US" altLang="ja-JP" dirty="0" smtClean="0"/>
              <a:t>Many hotels in Kyoto city  </a:t>
            </a:r>
          </a:p>
          <a:p>
            <a:pPr lvl="2"/>
            <a:r>
              <a:rPr lang="en-US" altLang="ja-JP" dirty="0" smtClean="0"/>
              <a:t>5,000 –10,000 yen</a:t>
            </a:r>
            <a:r>
              <a:rPr kumimoji="1" lang="en-US" altLang="ja-JP" dirty="0" smtClean="0"/>
              <a:t> </a:t>
            </a:r>
          </a:p>
          <a:p>
            <a:pPr lvl="2"/>
            <a:r>
              <a:rPr lang="en-US" altLang="ja-JP" dirty="0" smtClean="0"/>
              <a:t>10-20 min by public transportation</a:t>
            </a:r>
          </a:p>
          <a:p>
            <a:pPr lvl="1"/>
            <a:r>
              <a:rPr lang="en-US" altLang="ja-JP" dirty="0" smtClean="0"/>
              <a:t>Japanese style “</a:t>
            </a:r>
            <a:r>
              <a:rPr lang="en-US" altLang="ja-JP" dirty="0" err="1"/>
              <a:t>R</a:t>
            </a:r>
            <a:r>
              <a:rPr lang="en-US" altLang="ja-JP" dirty="0" err="1" smtClean="0"/>
              <a:t>yokan</a:t>
            </a:r>
            <a:r>
              <a:rPr lang="en-US" altLang="ja-JP" dirty="0" smtClean="0"/>
              <a:t>” </a:t>
            </a:r>
          </a:p>
          <a:p>
            <a:pPr lvl="1"/>
            <a:r>
              <a:rPr lang="en-US" altLang="ja-JP" dirty="0" smtClean="0"/>
              <a:t> Kyoto style classic house “</a:t>
            </a:r>
            <a:r>
              <a:rPr lang="en-US" altLang="ja-JP" dirty="0" err="1" smtClean="0"/>
              <a:t>Machiya</a:t>
            </a:r>
            <a:r>
              <a:rPr lang="en-US" altLang="ja-JP" dirty="0" smtClean="0"/>
              <a:t>” </a:t>
            </a:r>
          </a:p>
          <a:p>
            <a:pPr lvl="2"/>
            <a:r>
              <a:rPr kumimoji="1" lang="en-US" altLang="ja-JP" dirty="0" smtClean="0"/>
              <a:t>Good for group stay</a:t>
            </a:r>
          </a:p>
          <a:p>
            <a:endParaRPr kumimoji="1" lang="ja-JP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4502" y="2636912"/>
            <a:ext cx="2609643" cy="174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436" y="4651049"/>
            <a:ext cx="1445906" cy="208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820" y="5157192"/>
            <a:ext cx="2380395" cy="158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02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251519" y="116632"/>
            <a:ext cx="8620179" cy="597666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Trave</a:t>
            </a:r>
            <a:r>
              <a:rPr lang="en-US" altLang="ja-JP" dirty="0" smtClean="0"/>
              <a:t>l </a:t>
            </a:r>
          </a:p>
          <a:p>
            <a:pPr lvl="1"/>
            <a:r>
              <a:rPr lang="ja-JP" altLang="en-US" dirty="0" smtClean="0"/>
              <a:t>　　　</a:t>
            </a:r>
            <a:r>
              <a:rPr lang="en-US" altLang="ja-JP" dirty="0" smtClean="0"/>
              <a:t>Kansai airport is the international airport near Kyoto</a:t>
            </a:r>
          </a:p>
          <a:p>
            <a:pPr lvl="2"/>
            <a:r>
              <a:rPr lang="en-US" altLang="ja-JP" dirty="0" smtClean="0"/>
              <a:t>Many flights from Europe, Asia, North America </a:t>
            </a:r>
          </a:p>
          <a:p>
            <a:pPr lvl="2"/>
            <a:r>
              <a:rPr lang="en-US" altLang="ja-JP" dirty="0" smtClean="0"/>
              <a:t> Airfare:  $700 from</a:t>
            </a:r>
            <a:r>
              <a:rPr lang="ja-JP" altLang="en-US" dirty="0" smtClean="0"/>
              <a:t> </a:t>
            </a:r>
            <a:r>
              <a:rPr lang="en-US" altLang="ja-JP" dirty="0" smtClean="0"/>
              <a:t>San Francisco (Delta) and Frankfurt (KAL) </a:t>
            </a:r>
          </a:p>
          <a:p>
            <a:pPr lvl="2"/>
            <a:r>
              <a:rPr lang="en-US" altLang="ja-JP" dirty="0" smtClean="0"/>
              <a:t>70</a:t>
            </a:r>
            <a:r>
              <a:rPr kumimoji="1" lang="en-US" altLang="ja-JP" dirty="0" smtClean="0"/>
              <a:t> min by train</a:t>
            </a:r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or  80 min by airport limousine bus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(comfortable)</a:t>
            </a:r>
          </a:p>
          <a:p>
            <a:pPr lvl="1"/>
            <a:r>
              <a:rPr lang="ja-JP" altLang="en-US" dirty="0" smtClean="0"/>
              <a:t>　　　</a:t>
            </a:r>
            <a:r>
              <a:rPr lang="en-US" altLang="ja-JP" dirty="0" smtClean="0"/>
              <a:t>Osaka airport (domestic)  via connection at Narita airport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From Tokyo,  bullet train takes 2 hours 20 min.</a:t>
            </a:r>
            <a:endParaRPr kumimoji="1" lang="en-US" altLang="ja-JP" dirty="0" smtClean="0"/>
          </a:p>
          <a:p>
            <a:r>
              <a:rPr lang="en-US" altLang="ja-JP" dirty="0"/>
              <a:t> </a:t>
            </a:r>
            <a:r>
              <a:rPr kumimoji="1" lang="en-US" altLang="ja-JP" dirty="0" smtClean="0"/>
              <a:t>Finance </a:t>
            </a:r>
          </a:p>
          <a:p>
            <a:pPr lvl="1"/>
            <a:r>
              <a:rPr kumimoji="1" lang="en-US" altLang="ja-JP" dirty="0" smtClean="0"/>
              <a:t>We will find outside funding </a:t>
            </a:r>
          </a:p>
          <a:p>
            <a:pPr lvl="2"/>
            <a:r>
              <a:rPr lang="en-US" altLang="ja-JP" dirty="0" smtClean="0"/>
              <a:t>Keep registration fee reasonable</a:t>
            </a:r>
          </a:p>
          <a:p>
            <a:pPr lvl="2"/>
            <a:r>
              <a:rPr lang="en-US" altLang="ja-JP" dirty="0" smtClean="0"/>
              <a:t>Partially support travel of students </a:t>
            </a:r>
          </a:p>
          <a:p>
            <a:pPr marL="731520" lvl="2" indent="0">
              <a:buNone/>
            </a:pPr>
            <a:endParaRPr lang="en-US" altLang="ja-JP" dirty="0"/>
          </a:p>
          <a:p>
            <a:r>
              <a:rPr kumimoji="1" lang="en-US" altLang="ja-JP" dirty="0" smtClean="0"/>
              <a:t>  Satellite event</a:t>
            </a:r>
          </a:p>
          <a:p>
            <a:pPr lvl="1"/>
            <a:r>
              <a:rPr lang="en-US" altLang="ja-JP" dirty="0" smtClean="0"/>
              <a:t>A workshop in Kanazawa</a:t>
            </a:r>
          </a:p>
          <a:p>
            <a:pPr lvl="2"/>
            <a:r>
              <a:rPr lang="en-US" altLang="ja-JP" dirty="0" smtClean="0"/>
              <a:t>Organized by Tetsuo Asano</a:t>
            </a:r>
          </a:p>
          <a:p>
            <a:pPr lvl="1"/>
            <a:r>
              <a:rPr lang="en-US" altLang="ja-JP" dirty="0" smtClean="0"/>
              <a:t>We welcome event proposals</a:t>
            </a:r>
          </a:p>
          <a:p>
            <a:pPr marL="731520" lvl="2" indent="0">
              <a:buNone/>
            </a:pPr>
            <a:endParaRPr lang="en-US" altLang="ja-JP" dirty="0" smtClean="0"/>
          </a:p>
          <a:p>
            <a:pPr marL="365760" lvl="1" indent="0">
              <a:buNone/>
            </a:pPr>
            <a:endParaRPr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571" y="4869160"/>
            <a:ext cx="11525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5174" y="2653060"/>
            <a:ext cx="334652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TOKUYAMA\AppData\Local\Microsoft\Windows\Temporary Internet Files\Content.IE5\LGZ1FTP0\MC90034365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4006" y="4911957"/>
            <a:ext cx="231914" cy="23203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3009" y="4283808"/>
            <a:ext cx="231775" cy="231775"/>
          </a:xfrm>
          <a:prstGeom prst="rec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  <a:effectLst/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60" y="620688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0" y="2060848"/>
            <a:ext cx="272281" cy="272281"/>
          </a:xfrm>
          <a:prstGeom prst="rec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23117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2937465" cy="196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38" y="980728"/>
            <a:ext cx="2711458" cy="204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713264" y="260648"/>
            <a:ext cx="7632848" cy="713457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dirty="0"/>
              <a:t> G</a:t>
            </a:r>
            <a:r>
              <a:rPr lang="en-US" altLang="ja-JP" sz="4000" dirty="0" smtClean="0"/>
              <a:t>eometry in KYOTO</a:t>
            </a:r>
            <a:endParaRPr kumimoji="1" lang="ja-JP" altLang="en-US" sz="40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708920"/>
            <a:ext cx="2592289" cy="19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659" y="980728"/>
            <a:ext cx="2545749" cy="18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627784" y="4946104"/>
            <a:ext cx="2926859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Hoping to see you at SOCG </a:t>
            </a:r>
          </a:p>
          <a:p>
            <a:pPr algn="ctr"/>
            <a:r>
              <a:rPr lang="en-US" altLang="ja-JP" sz="3200" dirty="0" smtClean="0"/>
              <a:t>in Kyoto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38" y="4669696"/>
            <a:ext cx="2122928" cy="211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52510" y="57001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Kyoto  Sweets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5684" y="4681290"/>
            <a:ext cx="2618724" cy="192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14" y="980729"/>
            <a:ext cx="270218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38" y="2795565"/>
            <a:ext cx="2751175" cy="188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597" y="2780928"/>
            <a:ext cx="2578668" cy="1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77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2301</TotalTime>
  <Words>185</Words>
  <Application>Microsoft Office PowerPoint</Application>
  <PresentationFormat>画面に合わせる (4:3)</PresentationFormat>
  <Paragraphs>57</Paragraphs>
  <Slides>7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スパイス</vt:lpstr>
      <vt:lpstr>Proposal to host  SOCG 2014  in KYOTO, JAPAN</vt:lpstr>
      <vt:lpstr>   Plan </vt:lpstr>
      <vt:lpstr>              KYOTO CITY</vt:lpstr>
      <vt:lpstr>スライド 4</vt:lpstr>
      <vt:lpstr>  Venue &amp; accommodation</vt:lpstr>
      <vt:lpstr>　 </vt:lpstr>
      <vt:lpstr> Geometry in KYOTO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to host  SOCG 2014  in KYOTO JAPAN</dc:title>
  <dc:creator>TOKUYAMA</dc:creator>
  <cp:lastModifiedBy>tokuyama</cp:lastModifiedBy>
  <cp:revision>60</cp:revision>
  <cp:lastPrinted>2012-06-11T03:36:31Z</cp:lastPrinted>
  <dcterms:created xsi:type="dcterms:W3CDTF">2012-06-08T00:09:10Z</dcterms:created>
  <dcterms:modified xsi:type="dcterms:W3CDTF">2012-06-17T09:57:41Z</dcterms:modified>
</cp:coreProperties>
</file>